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20" r:id="rId2"/>
    <p:sldId id="341" r:id="rId3"/>
    <p:sldId id="472" r:id="rId4"/>
    <p:sldId id="475" r:id="rId5"/>
    <p:sldId id="473" r:id="rId6"/>
    <p:sldId id="471" r:id="rId7"/>
    <p:sldId id="479" r:id="rId8"/>
    <p:sldId id="480" r:id="rId9"/>
    <p:sldId id="483" r:id="rId10"/>
    <p:sldId id="485" r:id="rId11"/>
    <p:sldId id="481" r:id="rId12"/>
    <p:sldId id="494" r:id="rId13"/>
    <p:sldId id="486" r:id="rId14"/>
    <p:sldId id="484" r:id="rId15"/>
    <p:sldId id="496" r:id="rId16"/>
    <p:sldId id="502" r:id="rId17"/>
    <p:sldId id="499" r:id="rId18"/>
    <p:sldId id="504" r:id="rId19"/>
    <p:sldId id="503" r:id="rId20"/>
    <p:sldId id="506" r:id="rId21"/>
    <p:sldId id="500" r:id="rId22"/>
    <p:sldId id="452" r:id="rId23"/>
    <p:sldId id="345" r:id="rId24"/>
    <p:sldId id="505" r:id="rId25"/>
  </p:sldIdLst>
  <p:sldSz cx="9144000" cy="6858000" type="screen4x3"/>
  <p:notesSz cx="7053263" cy="93091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45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995738" y="0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E971D-92FE-4748-A411-A3205AAAD8A7}" type="datetimeFigureOut">
              <a:rPr lang="es-ES" smtClean="0"/>
              <a:pPr/>
              <a:t>04/09/2024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121C4-76C4-4EEF-BF2A-AAB8A685EDB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957025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995738" y="0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90AFE-8000-4F18-8F3E-B5F92CEE9266}" type="datetimeFigureOut">
              <a:rPr lang="es-MX" smtClean="0"/>
              <a:pPr/>
              <a:t>04/09/2024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4850" y="4421188"/>
            <a:ext cx="5643563" cy="418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D1EB3-1242-47A2-8411-4CD064F8D7B0}" type="slidenum">
              <a:rPr lang="es-MX" smtClean="0"/>
              <a:pPr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04/09/2024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04/09/2024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04/09/2024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04/09/2024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04/09/2024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04/09/2024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04/09/2024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04/09/2024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04/09/2024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04/09/2024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04/09/2024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FD35A-4542-454B-8813-782F8A7089C0}" type="datetimeFigureOut">
              <a:rPr lang="es-ES" smtClean="0"/>
              <a:pPr/>
              <a:t>04/09/2024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71472" y="142852"/>
            <a:ext cx="6357982" cy="1143008"/>
          </a:xfrm>
        </p:spPr>
        <p:txBody>
          <a:bodyPr>
            <a:noAutofit/>
          </a:bodyPr>
          <a:lstStyle/>
          <a:p>
            <a:r>
              <a:rPr lang="es-ES" sz="2800" b="1" dirty="0" smtClean="0">
                <a:latin typeface="Arial" charset="0"/>
                <a:cs typeface="Arial" charset="0"/>
              </a:rPr>
              <a:t/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r>
              <a:rPr lang="es-ES" sz="2800" b="1" dirty="0" smtClean="0">
                <a:latin typeface="Arial" charset="0"/>
                <a:cs typeface="Arial" charset="0"/>
              </a:rPr>
              <a:t>LENGUAJE ENSAMBLADOR </a:t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r>
              <a:rPr lang="es-ES" sz="2400" i="1" dirty="0" smtClean="0">
                <a:latin typeface="Arial" charset="0"/>
                <a:cs typeface="Arial" charset="0"/>
              </a:rPr>
              <a:t>(7°A-ICI)</a:t>
            </a:r>
            <a:r>
              <a:rPr lang="es-ES" sz="2800" b="1" dirty="0" smtClean="0">
                <a:latin typeface="Arial" charset="0"/>
                <a:cs typeface="Arial" charset="0"/>
              </a:rPr>
              <a:t/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endParaRPr lang="es-ES" sz="28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00034" y="5786454"/>
            <a:ext cx="8286807" cy="928694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endParaRPr lang="es-MX" sz="1600" i="1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r>
              <a:rPr lang="es-MX" sz="24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Mtro. en Ing. Armando Álvarez Fdez.</a:t>
            </a:r>
          </a:p>
          <a:p>
            <a:pPr>
              <a:defRPr/>
            </a:pPr>
            <a:r>
              <a:rPr lang="es-MX" sz="2400" i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Ago-2024</a:t>
            </a:r>
          </a:p>
          <a:p>
            <a:pPr>
              <a:defRPr/>
            </a:pPr>
            <a:endParaRPr lang="es-MX" sz="2400" i="1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</a:t>
            </a:fld>
            <a:endParaRPr lang="es-E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0892" y="285728"/>
            <a:ext cx="17811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9506" name="Picture 2" descr="Facultinga Blog!: Arquitectura de computadora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428736"/>
            <a:ext cx="7620000" cy="4286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214282" y="142852"/>
            <a:ext cx="8643998" cy="785818"/>
          </a:xfrm>
        </p:spPr>
        <p:txBody>
          <a:bodyPr>
            <a:noAutofit/>
          </a:bodyPr>
          <a:lstStyle/>
          <a:p>
            <a:r>
              <a:rPr lang="es-ES" sz="2200" b="1" dirty="0" smtClean="0">
                <a:latin typeface="Arial" charset="0"/>
                <a:cs typeface="Arial" charset="0"/>
              </a:rPr>
              <a:t>VISTA  GENERAL  DEL  SET  DE  INSTRUCCIONES  DEL  8086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10</a:t>
            </a:fld>
            <a:endParaRPr lang="es-ES"/>
          </a:p>
        </p:txBody>
      </p:sp>
      <p:pic>
        <p:nvPicPr>
          <p:cNvPr id="18434" name="Picture 2" descr="G:\2021\2° Semestre\CLASES\Org Comput  (5°A- LITC)\Pics\IMG_0867.JPG"/>
          <p:cNvPicPr>
            <a:picLocks noChangeAspect="1" noChangeArrowheads="1"/>
          </p:cNvPicPr>
          <p:nvPr/>
        </p:nvPicPr>
        <p:blipFill>
          <a:blip r:embed="rId3">
            <a:lum bright="10000" contrast="40000"/>
          </a:blip>
          <a:srcRect/>
          <a:stretch>
            <a:fillRect/>
          </a:stretch>
        </p:blipFill>
        <p:spPr bwMode="auto">
          <a:xfrm>
            <a:off x="428596" y="851418"/>
            <a:ext cx="8286808" cy="57493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lum bright="20000" contrast="10000"/>
          </a:blip>
          <a:srcRect/>
          <a:stretch>
            <a:fillRect/>
          </a:stretch>
        </p:blipFill>
        <p:spPr bwMode="auto">
          <a:xfrm>
            <a:off x="714348" y="214290"/>
            <a:ext cx="7786742" cy="6241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12</a:t>
            </a:fld>
            <a:endParaRPr lang="es-E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lum bright="30000" contrast="10000"/>
          </a:blip>
          <a:srcRect/>
          <a:stretch>
            <a:fillRect/>
          </a:stretch>
        </p:blipFill>
        <p:spPr bwMode="auto">
          <a:xfrm>
            <a:off x="174339" y="1214423"/>
            <a:ext cx="8790585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13</a:t>
            </a:fld>
            <a:endParaRPr lang="es-E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lum bright="20000" contrast="10000"/>
          </a:blip>
          <a:srcRect/>
          <a:stretch>
            <a:fillRect/>
          </a:stretch>
        </p:blipFill>
        <p:spPr bwMode="auto">
          <a:xfrm>
            <a:off x="500034" y="642918"/>
            <a:ext cx="8220075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14</a:t>
            </a:fld>
            <a:endParaRPr lang="es-E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lum bright="30000" contrast="10000"/>
          </a:blip>
          <a:srcRect/>
          <a:stretch>
            <a:fillRect/>
          </a:stretch>
        </p:blipFill>
        <p:spPr bwMode="auto">
          <a:xfrm>
            <a:off x="285720" y="1142984"/>
            <a:ext cx="8598517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15</a:t>
            </a:fld>
            <a:endParaRPr lang="es-E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lum bright="30000" contrast="10000"/>
          </a:blip>
          <a:srcRect/>
          <a:stretch>
            <a:fillRect/>
          </a:stretch>
        </p:blipFill>
        <p:spPr bwMode="auto">
          <a:xfrm>
            <a:off x="1785918" y="2786058"/>
            <a:ext cx="6202534" cy="731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643074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INTRODUCCION A LOS</a:t>
            </a:r>
            <a:br>
              <a:rPr lang="es-ES" sz="2400" b="1" dirty="0" smtClean="0">
                <a:latin typeface="Arial" charset="0"/>
                <a:cs typeface="Arial" charset="0"/>
              </a:rPr>
            </a:br>
            <a:r>
              <a:rPr lang="es-ES" sz="2400" b="1" dirty="0" smtClean="0">
                <a:latin typeface="Arial" charset="0"/>
                <a:cs typeface="Arial" charset="0"/>
              </a:rPr>
              <a:t/>
            </a:r>
            <a:br>
              <a:rPr lang="es-ES" sz="2400" b="1" dirty="0" smtClean="0">
                <a:latin typeface="Arial" charset="0"/>
                <a:cs typeface="Arial" charset="0"/>
              </a:rPr>
            </a:br>
            <a:r>
              <a:rPr lang="es-ES" sz="2400" b="1" dirty="0" smtClean="0">
                <a:latin typeface="Arial" charset="0"/>
                <a:cs typeface="Arial" charset="0"/>
              </a:rPr>
              <a:t/>
            </a:r>
            <a:br>
              <a:rPr lang="es-ES" sz="2400" b="1" dirty="0" smtClean="0">
                <a:latin typeface="Arial" charset="0"/>
                <a:cs typeface="Arial" charset="0"/>
              </a:rPr>
            </a:br>
            <a:r>
              <a:rPr lang="es-ES" sz="2400" b="1" dirty="0" smtClean="0">
                <a:latin typeface="Arial" charset="0"/>
                <a:cs typeface="Arial" charset="0"/>
              </a:rPr>
              <a:t>(Primera aproximación de clasificación)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16</a:t>
            </a:fld>
            <a:endParaRPr lang="es-E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285720" y="2071678"/>
            <a:ext cx="8638941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94" y="642918"/>
            <a:ext cx="535914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17</a:t>
            </a:fld>
            <a:endParaRPr lang="es-E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lum bright="20000" contrast="30000"/>
          </a:blip>
          <a:srcRect/>
          <a:stretch>
            <a:fillRect/>
          </a:stretch>
        </p:blipFill>
        <p:spPr bwMode="auto">
          <a:xfrm>
            <a:off x="500034" y="1857364"/>
            <a:ext cx="8354571" cy="2643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18</a:t>
            </a:fld>
            <a:endParaRPr lang="es-E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/>
          <a:stretch>
            <a:fillRect/>
          </a:stretch>
        </p:blipFill>
        <p:spPr bwMode="auto">
          <a:xfrm>
            <a:off x="357158" y="1928802"/>
            <a:ext cx="8642756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19</a:t>
            </a:fld>
            <a:endParaRPr lang="es-E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285720" y="1500174"/>
            <a:ext cx="8569667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714480" y="500042"/>
            <a:ext cx="6000792" cy="571504"/>
          </a:xfrm>
        </p:spPr>
        <p:txBody>
          <a:bodyPr>
            <a:noAutofit/>
          </a:bodyPr>
          <a:lstStyle/>
          <a:p>
            <a:endParaRPr lang="es-ES" sz="2400" b="1" dirty="0" smtClean="0">
              <a:solidFill>
                <a:schemeClr val="accent5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1643042" y="2285992"/>
            <a:ext cx="6000792" cy="1143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j-ea"/>
                <a:cs typeface="Arial" charset="0"/>
              </a:rPr>
              <a:t>REGISTRO DE BANDERAS DEL 8086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s-E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FIN DE PRESENTACION</a:t>
            </a:r>
            <a:endParaRPr lang="es-E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20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21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s-E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APENDICES</a:t>
            </a:r>
            <a:endParaRPr lang="es-E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22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571504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cs typeface="Arial" charset="0"/>
              </a:rPr>
              <a:t>EJERCICIOS Y NOTAS: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8358245" cy="5572164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23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24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</a:t>
            </a:fld>
            <a:endParaRPr lang="es-E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lum bright="10000" contrast="30000"/>
          </a:blip>
          <a:srcRect/>
          <a:stretch>
            <a:fillRect/>
          </a:stretch>
        </p:blipFill>
        <p:spPr bwMode="auto">
          <a:xfrm>
            <a:off x="285720" y="2285992"/>
            <a:ext cx="8635012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642910" y="295252"/>
            <a:ext cx="8001056" cy="1143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j-ea"/>
                <a:cs typeface="Arial" charset="0"/>
              </a:rPr>
              <a:t>REGISTRO DE BANDERAS DEL 8086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i="1" dirty="0" smtClean="0">
                <a:latin typeface="Arial" charset="0"/>
                <a:ea typeface="+mj-ea"/>
                <a:cs typeface="Arial" charset="0"/>
              </a:rPr>
              <a:t>(También conocido como Registro de Estatus del CPU 8086)</a:t>
            </a:r>
            <a:endParaRPr kumimoji="0" lang="es-ES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j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REGISTRO DE BANDERAS DEL 8086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4</a:t>
            </a:fld>
            <a:endParaRPr lang="es-E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428736"/>
            <a:ext cx="7638662" cy="485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EXPLICACIÓN DE LAS BANDERAS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5</a:t>
            </a:fld>
            <a:endParaRPr lang="es-E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428596" y="1571612"/>
            <a:ext cx="8475752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6</a:t>
            </a:fld>
            <a:endParaRPr lang="es-E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lum bright="20000" contrast="10000"/>
          </a:blip>
          <a:srcRect/>
          <a:stretch>
            <a:fillRect/>
          </a:stretch>
        </p:blipFill>
        <p:spPr bwMode="auto">
          <a:xfrm>
            <a:off x="285720" y="1785926"/>
            <a:ext cx="8549665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7</a:t>
            </a:fld>
            <a:endParaRPr lang="es-E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lum bright="30000" contrast="20000"/>
          </a:blip>
          <a:srcRect/>
          <a:stretch>
            <a:fillRect/>
          </a:stretch>
        </p:blipFill>
        <p:spPr bwMode="auto">
          <a:xfrm>
            <a:off x="571472" y="1714488"/>
            <a:ext cx="8298238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214282" y="142852"/>
            <a:ext cx="8643998" cy="642942"/>
          </a:xfrm>
        </p:spPr>
        <p:txBody>
          <a:bodyPr>
            <a:noAutofit/>
          </a:bodyPr>
          <a:lstStyle/>
          <a:p>
            <a:r>
              <a:rPr lang="es-ES" sz="2000" b="1" i="1" dirty="0" smtClean="0">
                <a:latin typeface="Arial" charset="0"/>
                <a:cs typeface="Arial" charset="0"/>
              </a:rPr>
              <a:t>NOTAS ADICIONALES SOBRE LAS BANDERAS DEL 8086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8</a:t>
            </a:fld>
            <a:endParaRPr lang="es-E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56"/>
            <a:ext cx="4524407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1214422"/>
            <a:ext cx="4487347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9</a:t>
            </a:fld>
            <a:endParaRPr lang="es-E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142984"/>
            <a:ext cx="4357718" cy="1540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2786058"/>
            <a:ext cx="4404326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3" y="1142984"/>
            <a:ext cx="4119485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214282" y="142852"/>
            <a:ext cx="8643998" cy="6429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j-ea"/>
                <a:cs typeface="Arial" charset="0"/>
              </a:rPr>
              <a:t>NOTAS ADICIONALES SOBRE LAS BANDERAS DEL 8086</a:t>
            </a:r>
            <a:endParaRPr kumimoji="0" lang="es-ES" sz="20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j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7079</TotalTime>
  <Words>97</Words>
  <Application>Microsoft Office PowerPoint</Application>
  <PresentationFormat>Presentación en pantalla (4:3)</PresentationFormat>
  <Paragraphs>68</Paragraphs>
  <Slides>24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Tema de Office</vt:lpstr>
      <vt:lpstr> LENGUAJE ENSAMBLADOR  (7°A-ICI) </vt:lpstr>
      <vt:lpstr>Diapositiva 2</vt:lpstr>
      <vt:lpstr>Diapositiva 3</vt:lpstr>
      <vt:lpstr>REGISTRO DE BANDERAS DEL 8086</vt:lpstr>
      <vt:lpstr>EXPLICACIÓN DE LAS BANDERAS</vt:lpstr>
      <vt:lpstr>Diapositiva 6</vt:lpstr>
      <vt:lpstr>Diapositiva 7</vt:lpstr>
      <vt:lpstr>NOTAS ADICIONALES SOBRE LAS BANDERAS DEL 8086</vt:lpstr>
      <vt:lpstr>Diapositiva 9</vt:lpstr>
      <vt:lpstr>VISTA  GENERAL  DEL  SET  DE  INSTRUCCIONES  DEL  8086</vt:lpstr>
      <vt:lpstr>Diapositiva 11</vt:lpstr>
      <vt:lpstr>Diapositiva 12</vt:lpstr>
      <vt:lpstr>Diapositiva 13</vt:lpstr>
      <vt:lpstr>Diapositiva 14</vt:lpstr>
      <vt:lpstr>Diapositiva 15</vt:lpstr>
      <vt:lpstr>INTRODUCCION A LOS   (Primera aproximación de clasificación)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EJERCICIOS Y NOTAS:</vt:lpstr>
      <vt:lpstr>Diapositiva 24</vt:lpstr>
    </vt:vector>
  </TitlesOfParts>
  <Company>Universidad Autonoma de Aguascalientes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Ing. Armando Alvarez</dc:creator>
  <cp:lastModifiedBy>Computec</cp:lastModifiedBy>
  <cp:revision>753</cp:revision>
  <dcterms:created xsi:type="dcterms:W3CDTF">2012-05-02T17:50:05Z</dcterms:created>
  <dcterms:modified xsi:type="dcterms:W3CDTF">2024-09-05T04:32:11Z</dcterms:modified>
</cp:coreProperties>
</file>